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8112-3BB4-4F5B-B2BC-F89BA3E185FC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5BD5-BECD-4A7B-BC83-9EFD4D0F2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805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8112-3BB4-4F5B-B2BC-F89BA3E185FC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5BD5-BECD-4A7B-BC83-9EFD4D0F2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08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8112-3BB4-4F5B-B2BC-F89BA3E185FC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5BD5-BECD-4A7B-BC83-9EFD4D0F2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015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8112-3BB4-4F5B-B2BC-F89BA3E185FC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5BD5-BECD-4A7B-BC83-9EFD4D0F2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103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8112-3BB4-4F5B-B2BC-F89BA3E185FC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5BD5-BECD-4A7B-BC83-9EFD4D0F2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66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8112-3BB4-4F5B-B2BC-F89BA3E185FC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5BD5-BECD-4A7B-BC83-9EFD4D0F2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398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8112-3BB4-4F5B-B2BC-F89BA3E185FC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5BD5-BECD-4A7B-BC83-9EFD4D0F2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030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8112-3BB4-4F5B-B2BC-F89BA3E185FC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5BD5-BECD-4A7B-BC83-9EFD4D0F2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457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8112-3BB4-4F5B-B2BC-F89BA3E185FC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5BD5-BECD-4A7B-BC83-9EFD4D0F2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456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8112-3BB4-4F5B-B2BC-F89BA3E185FC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5BD5-BECD-4A7B-BC83-9EFD4D0F2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89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8112-3BB4-4F5B-B2BC-F89BA3E185FC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5BD5-BECD-4A7B-BC83-9EFD4D0F2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458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38112-3BB4-4F5B-B2BC-F89BA3E185FC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35BD5-BECD-4A7B-BC83-9EFD4D0F2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170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milyvacationcritic.com/atlantis/htl/" TargetMode="External"/><Relationship Id="rId7" Type="http://schemas.openxmlformats.org/officeDocument/2006/relationships/hyperlink" Target="http://www.wheels.ca/news/tech-talk-less-fear-more-focus/" TargetMode="External"/><Relationship Id="rId2" Type="http://schemas.openxmlformats.org/officeDocument/2006/relationships/hyperlink" Target="http://roomfordebate.blogs.nytimes.com/2009/01/22/nationalizing-the-bank-proble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armenrez.com/" TargetMode="External"/><Relationship Id="rId5" Type="http://schemas.openxmlformats.org/officeDocument/2006/relationships/hyperlink" Target="http://snyggblog.blogspot.com/2012/11/looking-for-profits-from-internet-and.html" TargetMode="External"/><Relationship Id="rId4" Type="http://schemas.openxmlformats.org/officeDocument/2006/relationships/hyperlink" Target="http://legaladvicebook.com/tag/online-busines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2.1 Business and Employment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Strand Two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988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three types: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Traditional Business</a:t>
            </a:r>
          </a:p>
          <a:p>
            <a:r>
              <a:rPr lang="en-US" dirty="0" smtClean="0"/>
              <a:t>Online Businesses (E-Commerce)</a:t>
            </a:r>
          </a:p>
          <a:p>
            <a:r>
              <a:rPr lang="en-US" dirty="0" smtClean="0"/>
              <a:t>Transportation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942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Traditional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Banks</a:t>
            </a:r>
          </a:p>
          <a:p>
            <a:pPr lvl="1"/>
            <a:r>
              <a:rPr lang="en-US" dirty="0" smtClean="0"/>
              <a:t>ATM (automatic teller machines)</a:t>
            </a:r>
          </a:p>
          <a:p>
            <a:pPr lvl="1"/>
            <a:r>
              <a:rPr lang="en-US" dirty="0" smtClean="0"/>
              <a:t>EFT (electronic funds transfer)</a:t>
            </a:r>
          </a:p>
          <a:p>
            <a:pPr lvl="1"/>
            <a:r>
              <a:rPr lang="en-US" dirty="0" smtClean="0"/>
              <a:t>hotels</a:t>
            </a:r>
          </a:p>
          <a:p>
            <a:pPr lvl="1"/>
            <a:r>
              <a:rPr lang="en-US" dirty="0" smtClean="0"/>
              <a:t>supermarkets</a:t>
            </a:r>
          </a:p>
          <a:p>
            <a:pPr lvl="1"/>
            <a:r>
              <a:rPr lang="en-US" dirty="0" smtClean="0"/>
              <a:t>travel agencies</a:t>
            </a:r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702" y="1371600"/>
            <a:ext cx="3962400" cy="2732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702" y="4067037"/>
            <a:ext cx="3962400" cy="264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6879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Online Businesses (E-Commerce)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Working practices such as:</a:t>
            </a:r>
          </a:p>
          <a:p>
            <a:pPr lvl="1"/>
            <a:r>
              <a:rPr lang="en-US" smtClean="0"/>
              <a:t>Teleworking</a:t>
            </a:r>
          </a:p>
          <a:p>
            <a:pPr lvl="1"/>
            <a:r>
              <a:rPr lang="en-US" smtClean="0"/>
              <a:t>Home working.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57137"/>
            <a:ext cx="4114800" cy="2844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4301716"/>
            <a:ext cx="4114801" cy="2593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4995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Airline reservation systems </a:t>
            </a:r>
          </a:p>
          <a:p>
            <a:pPr lvl="1"/>
            <a:r>
              <a:rPr lang="en-US" dirty="0" smtClean="0"/>
              <a:t>navigation</a:t>
            </a:r>
          </a:p>
          <a:p>
            <a:pPr lvl="1"/>
            <a:r>
              <a:rPr lang="en-US" dirty="0" smtClean="0"/>
              <a:t>package tracking </a:t>
            </a:r>
          </a:p>
          <a:p>
            <a:pPr lvl="1"/>
            <a:r>
              <a:rPr lang="en-US" dirty="0" smtClean="0"/>
              <a:t>traffic control systems </a:t>
            </a:r>
          </a:p>
          <a:p>
            <a:pPr lvl="1"/>
            <a:r>
              <a:rPr lang="en-US" dirty="0" smtClean="0"/>
              <a:t>IT systems in cars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198" y="1438747"/>
            <a:ext cx="4048361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279" y="3962400"/>
            <a:ext cx="3886200" cy="2593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2268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hlinkClick r:id="rId2"/>
              </a:rPr>
              <a:t>http://roomfordebate.blogs.nytimes.com/2009/01/22/nationalizing-the-bank-problem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>
                <a:hlinkClick r:id="rId3"/>
              </a:rPr>
              <a:t>http://www.familyvacationcritic.com/atlantis/htl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>
                <a:hlinkClick r:id="rId4"/>
              </a:rPr>
              <a:t>http://legaladvicebook.com/tag/online-business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snyggblog.blogspot.com/2012/11/looking-for-profits-from-internet-and.html</a:t>
            </a:r>
            <a:endParaRPr lang="en-US" dirty="0" smtClean="0"/>
          </a:p>
          <a:p>
            <a:r>
              <a:rPr lang="en-US" dirty="0">
                <a:hlinkClick r:id="rId6"/>
              </a:rPr>
              <a:t>http://www.carmenrez.com</a:t>
            </a:r>
            <a:r>
              <a:rPr lang="en-US" dirty="0" smtClean="0">
                <a:hlinkClick r:id="rId6"/>
              </a:rPr>
              <a:t>/</a:t>
            </a:r>
            <a:endParaRPr lang="en-US" dirty="0" smtClean="0"/>
          </a:p>
          <a:p>
            <a:r>
              <a:rPr lang="en-US" dirty="0">
                <a:hlinkClick r:id="rId7"/>
              </a:rPr>
              <a:t>http://www.wheels.ca/news/tech-talk-less-fear-more-focus</a:t>
            </a:r>
            <a:r>
              <a:rPr lang="en-US" dirty="0" smtClean="0">
                <a:hlinkClick r:id="rId7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637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94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2.1 Business and Employment</vt:lpstr>
      <vt:lpstr>There are three types:</vt:lpstr>
      <vt:lpstr>Traditional Business</vt:lpstr>
      <vt:lpstr>Online Businesses (E-Commerce)</vt:lpstr>
      <vt:lpstr>Transportation</vt:lpstr>
      <vt:lpstr>Bibliography</vt:lpstr>
    </vt:vector>
  </TitlesOfParts>
  <Company>Onslow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2.1 Business and Employment</dc:title>
  <dc:creator>Madison Bishop 11936488</dc:creator>
  <cp:lastModifiedBy>Madison Bishop 11936488</cp:lastModifiedBy>
  <cp:revision>13</cp:revision>
  <dcterms:created xsi:type="dcterms:W3CDTF">2012-12-18T12:21:41Z</dcterms:created>
  <dcterms:modified xsi:type="dcterms:W3CDTF">2012-12-19T12:40:08Z</dcterms:modified>
</cp:coreProperties>
</file>